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6" r:id="rId2"/>
    <p:sldId id="267" r:id="rId3"/>
    <p:sldId id="268" r:id="rId4"/>
    <p:sldId id="269" r:id="rId5"/>
    <p:sldId id="258" r:id="rId6"/>
    <p:sldId id="261" r:id="rId7"/>
    <p:sldId id="262" r:id="rId8"/>
    <p:sldId id="270" r:id="rId9"/>
    <p:sldId id="271" r:id="rId10"/>
    <p:sldId id="273" r:id="rId11"/>
    <p:sldId id="274" r:id="rId12"/>
    <p:sldId id="276" r:id="rId13"/>
    <p:sldId id="278" r:id="rId14"/>
    <p:sldId id="279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DBFB"/>
    <a:srgbClr val="BB6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/>
    <p:restoredTop sz="96154"/>
  </p:normalViewPr>
  <p:slideViewPr>
    <p:cSldViewPr snapToGrid="0">
      <p:cViewPr>
        <p:scale>
          <a:sx n="87" d="100"/>
          <a:sy n="87" d="100"/>
        </p:scale>
        <p:origin x="14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674B1-0E8E-234E-B1ED-69DAE027B84A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BD23D1-F616-6D40-B8A6-265CA12F9E6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77236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971715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3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248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4581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89599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146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74269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2723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8763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SUPI Encryption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122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8510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 -&gt; AKA -&gt; 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0954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8918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2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84528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1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431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0A59-70C7-6860-E3CA-5AB4D9715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27135-E903-69CA-53B5-55574645E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4623-72C5-A6CE-DB22-25770CC8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C6A2E-66CC-9F20-9EFF-2D563151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0235-23FA-6A79-2567-E2458D5E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654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0E14-4C8E-7246-7714-CBF0770C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93845-6FA7-A3B5-C168-340AC2EA5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3C93C-862B-F8F9-5A3B-DEE9B683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2D9F6-A330-A042-282B-A0AFD347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5CD3-ECFB-C2B7-7614-F2A44545C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3537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B25778-E243-A858-56F8-4C6DD1E24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7D8B7-2E8F-E1EA-62C4-993E1AE3E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AD472-4448-BFC8-33F2-540AB3CC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8C62D-74C2-57EE-F7F5-0924A0C3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083C2-F834-E2BA-C135-1A2FDA11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3160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03B9-F8E1-849C-51AF-EE9F93FD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AEA80-D1C8-D7D4-E07B-9718F3642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E3B8-69E5-F9F3-D674-0F00DAE2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7B2E6-B0DA-16DA-5A36-0D8A50CDF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D6B08-4B16-0402-151D-2B526746D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324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10B36-04CD-5873-050C-80B89993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385D-8C2F-5652-72B2-A989AB5ED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6FF93-6D98-C67E-3E9D-6BBC8AF59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38DFD-647C-2442-6144-0A0BDD4CA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E0D2E-4EDB-A2F7-5883-3463A9F9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2351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A2DC-9169-D83F-AF37-7E151357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C04F6-7924-D9BC-55EF-10E9EE6BE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C7D39-158D-3EE3-8AD4-CF757B792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D53CE-1D57-AC91-844F-833D0B9A0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91864-106F-A2F2-FC3E-CDEE93E9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84296-CC4D-63C8-D25D-B3904BCB8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1587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62C49-C777-C3AB-7450-DB1BA8FA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B0D72-BF90-AC33-5245-90324F78D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AD400-847B-D4FA-2B11-646BD588B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28EEF9-5EBA-3CF9-76F3-DDEE4EC20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35D988-F0C8-DAE1-427C-126571F4E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E1B046-638D-465F-0D72-5C505FC5C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A7FA07-8FD0-F60F-74DA-01633C356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BD196C-027A-994C-2370-B8A9E98FA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152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9EFF-AFE9-274F-A0D8-1F799629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17664-B407-930A-B5C2-BA2B27314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2F125E-FD44-2F3F-1DE1-5A6E40BF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61664-BAE0-DB05-61C8-903B412B1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841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0CDE9-7520-AA12-5BD5-E8D6D29D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74940-EC52-8C89-DF10-8FADBD01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958D7-11EC-94AB-6C06-6D4D51B1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56296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0BA6-D7F9-E2EF-1EFE-2BBFABD1B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83442-C938-2D88-9812-A1D1B7AD5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943F9-910E-3A70-D537-5D74EFEB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AB385-15EA-A26E-DF20-AD8327433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54655-9418-AC29-DE99-87661D0B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41125-EE61-2658-6A36-76730D44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0472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59EA-20AA-E872-B613-006E8EE8E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33BE3-95B3-11FA-A4E5-1ABE3E7B2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5D6FA-4137-8CB0-91D5-2A941A7B1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359D3-9727-EB2F-3E4E-A654F9AB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1804C6-576D-A2E9-0E2F-41E0D72D6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E10586-6226-4242-A81C-C215AD59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6962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36766-9954-6ECB-9261-BDD7899A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BBD43-ED31-3D92-13A4-CBA4DC10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3EE94-7A88-7240-64DA-8A5271F67A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8CAD5-9634-2F49-8CEE-8AD0A8A9058D}" type="datetimeFigureOut">
              <a:rPr lang="en-NL" smtClean="0"/>
              <a:t>06/01/2023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FCD3F-DC17-D99C-41D8-6228547F6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90DC-5F70-62A2-937D-E615697D9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2586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52053F0-CD54-FE1D-1B64-4417C9B5C9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3292287" y="726128"/>
            <a:ext cx="1652355" cy="10513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CCA060-1B93-E831-1CCD-F1D4BB569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2945944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F160F1-DE43-623B-0E33-6D6A57B89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5203289" y="2200072"/>
            <a:ext cx="2506009" cy="317534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B8099A-FF76-CF41-13B3-A7C912766E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7089761" y="726128"/>
            <a:ext cx="1652355" cy="10513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DF3138-41F1-0A4C-13DF-A1146418B7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6743418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A876A8-431C-309C-457A-B0D14D7E2B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753673" y="2736852"/>
            <a:ext cx="1652355" cy="10513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AF8DD8C-EA24-8A8E-72EF-AE9322B07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407330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294FDE4-A182-C642-7578-22E724BF3F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633497" y="5012793"/>
            <a:ext cx="1652355" cy="10513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09AF950-A1F3-D096-47A5-B293A9451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287154" y="4566656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39D2DA-8999-337A-A973-F4699AE27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2252491" y="5012794"/>
            <a:ext cx="1652355" cy="10513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5857532-14FB-DCA9-1119-1F328495F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906148" y="4566657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F9F14EF-5CC9-FD17-5F8B-2116F0310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785974" y="2736852"/>
            <a:ext cx="1652355" cy="10513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31644D3-0A45-74B0-4D97-8E8EEF5392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439631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0F9CD1D-79DD-C8FD-AEE6-CCB8FB975969}"/>
              </a:ext>
            </a:extLst>
          </p:cNvPr>
          <p:cNvSpPr txBox="1"/>
          <p:nvPr/>
        </p:nvSpPr>
        <p:spPr>
          <a:xfrm>
            <a:off x="4274027" y="5670207"/>
            <a:ext cx="3643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Which UEs are in the area?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D1DB92-999E-6167-9A19-F48B553D4C58}"/>
              </a:ext>
            </a:extLst>
          </p:cNvPr>
          <p:cNvSpPr txBox="1"/>
          <p:nvPr/>
        </p:nvSpPr>
        <p:spPr>
          <a:xfrm>
            <a:off x="5269491" y="6131872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IMSI Catching</a:t>
            </a: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C6DE1A4A-CD05-29E2-FEC8-3FE9DE852C87}"/>
              </a:ext>
            </a:extLst>
          </p:cNvPr>
          <p:cNvSpPr/>
          <p:nvPr/>
        </p:nvSpPr>
        <p:spPr>
          <a:xfrm>
            <a:off x="5649761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DC7FC588-AA61-536F-8C29-E5CC6D53034A}"/>
              </a:ext>
            </a:extLst>
          </p:cNvPr>
          <p:cNvSpPr/>
          <p:nvPr/>
        </p:nvSpPr>
        <p:spPr>
          <a:xfrm>
            <a:off x="5239729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A89B3349-CB0A-D861-665B-35AF19035E72}"/>
              </a:ext>
            </a:extLst>
          </p:cNvPr>
          <p:cNvSpPr/>
          <p:nvPr/>
        </p:nvSpPr>
        <p:spPr>
          <a:xfrm>
            <a:off x="6062042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9C8BEE28-51BD-612B-A778-607AE48DCFF1}"/>
              </a:ext>
            </a:extLst>
          </p:cNvPr>
          <p:cNvSpPr/>
          <p:nvPr/>
        </p:nvSpPr>
        <p:spPr>
          <a:xfrm flipH="1">
            <a:off x="4858689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58001808-0AEA-CF76-3EA5-71148349EC87}"/>
              </a:ext>
            </a:extLst>
          </p:cNvPr>
          <p:cNvSpPr/>
          <p:nvPr/>
        </p:nvSpPr>
        <p:spPr>
          <a:xfrm flipH="1">
            <a:off x="4448657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11081220-8DBC-4D7B-2E52-384F33612BA5}"/>
              </a:ext>
            </a:extLst>
          </p:cNvPr>
          <p:cNvSpPr/>
          <p:nvPr/>
        </p:nvSpPr>
        <p:spPr>
          <a:xfrm flipH="1">
            <a:off x="5270970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160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612306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122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Admin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2211482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182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 is a user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1113F659-1FA1-AE95-0FB2-4B73CDDDBC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85221" y="789862"/>
            <a:ext cx="1902753" cy="1380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1FD3E-D82A-ED62-E6C5-AFFC2E6AE219}"/>
              </a:ext>
            </a:extLst>
          </p:cNvPr>
          <p:cNvSpPr txBox="1"/>
          <p:nvPr/>
        </p:nvSpPr>
        <p:spPr>
          <a:xfrm>
            <a:off x="3227721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75E57-BF73-8D10-2CC2-3333CECF81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A6F01-D89D-0CBF-166E-EF14524327EA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305609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D4DFAB-E3E8-0D0E-609A-C5F0782000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11" t="30371" r="24794" b="46285"/>
          <a:stretch/>
        </p:blipFill>
        <p:spPr>
          <a:xfrm>
            <a:off x="9042277" y="2039338"/>
            <a:ext cx="2491476" cy="2632279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8CD2BC-F4CE-7535-1AD4-CF0391CF0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92628" y="2218981"/>
            <a:ext cx="2420037" cy="24200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69B3C8-152A-7189-716C-A9BB45BD3A9C}"/>
              </a:ext>
            </a:extLst>
          </p:cNvPr>
          <p:cNvSpPr txBox="1"/>
          <p:nvPr/>
        </p:nvSpPr>
        <p:spPr>
          <a:xfrm>
            <a:off x="1777877" y="463901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B3CC30-36E8-7A4E-0324-08252DE4F465}"/>
              </a:ext>
            </a:extLst>
          </p:cNvPr>
          <p:cNvCxnSpPr/>
          <p:nvPr/>
        </p:nvCxnSpPr>
        <p:spPr>
          <a:xfrm>
            <a:off x="3312665" y="627017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AA7C7-CC53-367E-873F-7AC30FA0F918}"/>
              </a:ext>
            </a:extLst>
          </p:cNvPr>
          <p:cNvCxnSpPr/>
          <p:nvPr/>
        </p:nvCxnSpPr>
        <p:spPr>
          <a:xfrm>
            <a:off x="8768585" y="692329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86FECF86-1790-D4FD-F260-F8B3603B8FC3}"/>
              </a:ext>
            </a:extLst>
          </p:cNvPr>
          <p:cNvCxnSpPr>
            <a:cxnSpLocks/>
          </p:cNvCxnSpPr>
          <p:nvPr/>
        </p:nvCxnSpPr>
        <p:spPr>
          <a:xfrm>
            <a:off x="3380130" y="1188719"/>
            <a:ext cx="5388455" cy="924139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71F6F01A-7BF9-6880-4D72-CED70ED0DC25}"/>
              </a:ext>
            </a:extLst>
          </p:cNvPr>
          <p:cNvCxnSpPr>
            <a:cxnSpLocks/>
          </p:cNvCxnSpPr>
          <p:nvPr/>
        </p:nvCxnSpPr>
        <p:spPr>
          <a:xfrm>
            <a:off x="3368040" y="3495581"/>
            <a:ext cx="5400545" cy="919665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09B2A34E-BB91-F09A-959A-9954BAB89472}"/>
              </a:ext>
            </a:extLst>
          </p:cNvPr>
          <p:cNvCxnSpPr>
            <a:cxnSpLocks/>
          </p:cNvCxnSpPr>
          <p:nvPr/>
        </p:nvCxnSpPr>
        <p:spPr>
          <a:xfrm flipV="1">
            <a:off x="3312665" y="2342150"/>
            <a:ext cx="5511295" cy="923564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5054B675-18E0-63B4-E5CC-9F2BFB1383EF}"/>
              </a:ext>
            </a:extLst>
          </p:cNvPr>
          <p:cNvCxnSpPr>
            <a:cxnSpLocks/>
          </p:cNvCxnSpPr>
          <p:nvPr/>
        </p:nvCxnSpPr>
        <p:spPr>
          <a:xfrm flipV="1">
            <a:off x="3312665" y="4649012"/>
            <a:ext cx="5491184" cy="954300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753B22A-9E3C-D515-9321-A02998B9B697}"/>
              </a:ext>
            </a:extLst>
          </p:cNvPr>
          <p:cNvSpPr txBox="1"/>
          <p:nvPr/>
        </p:nvSpPr>
        <p:spPr>
          <a:xfrm rot="290052">
            <a:off x="3802455" y="1309026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(Hello, Key)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F7D88D-CBE3-8F9C-A475-E0030CCEE36D}"/>
              </a:ext>
            </a:extLst>
          </p:cNvPr>
          <p:cNvSpPr txBox="1"/>
          <p:nvPr/>
        </p:nvSpPr>
        <p:spPr>
          <a:xfrm rot="21224625">
            <a:off x="6230518" y="2547490"/>
            <a:ext cx="2436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(Key, Certificate Verify)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5DFB87-617E-E9C3-B70E-24D16B8A119F}"/>
              </a:ext>
            </a:extLst>
          </p:cNvPr>
          <p:cNvSpPr txBox="1"/>
          <p:nvPr/>
        </p:nvSpPr>
        <p:spPr>
          <a:xfrm rot="290052">
            <a:off x="3598874" y="3632827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D801D9-48BA-31CC-1E16-BF4072AF35FB}"/>
              </a:ext>
            </a:extLst>
          </p:cNvPr>
          <p:cNvSpPr txBox="1"/>
          <p:nvPr/>
        </p:nvSpPr>
        <p:spPr>
          <a:xfrm rot="21205573">
            <a:off x="6592798" y="4896970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E0BA80-37F9-FF9E-47B7-4951F12DC1EF}"/>
              </a:ext>
            </a:extLst>
          </p:cNvPr>
          <p:cNvSpPr txBox="1"/>
          <p:nvPr/>
        </p:nvSpPr>
        <p:spPr>
          <a:xfrm>
            <a:off x="9877673" y="4454352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528565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C2CC2A7-38F9-3B97-EF8D-F1406A347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340" y="437674"/>
            <a:ext cx="7772400" cy="57264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9BEFF9-0C12-F6BA-EC02-E1B65BA8D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900" y="476250"/>
            <a:ext cx="69342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26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Background pattern&#10;&#10;Description automatically generated">
            <a:extLst>
              <a:ext uri="{FF2B5EF4-FFF2-40B4-BE49-F238E27FC236}">
                <a16:creationId xmlns:a16="http://schemas.microsoft.com/office/drawing/2014/main" id="{289B03D5-B64E-128D-7926-3047469B0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7" y="782768"/>
            <a:ext cx="1954061" cy="5525090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359A1E1-7A43-06C0-3E61-1F76F62058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11" t="30371" r="24794" b="46285"/>
          <a:stretch/>
        </p:blipFill>
        <p:spPr>
          <a:xfrm>
            <a:off x="7648241" y="2610142"/>
            <a:ext cx="1757213" cy="1856520"/>
          </a:xfrm>
          <a:prstGeom prst="rect">
            <a:avLst/>
          </a:prstGeom>
        </p:spPr>
      </p:pic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7A79C3C2-A7DD-ACF9-951B-8C50AB3BE4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" t="57164" r="39561"/>
          <a:stretch/>
        </p:blipFill>
        <p:spPr>
          <a:xfrm>
            <a:off x="7198703" y="147019"/>
            <a:ext cx="2255989" cy="196584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AEC5A2F-BBDF-4317-44F9-2966C82843F0}"/>
              </a:ext>
            </a:extLst>
          </p:cNvPr>
          <p:cNvSpPr txBox="1"/>
          <p:nvPr/>
        </p:nvSpPr>
        <p:spPr>
          <a:xfrm rot="5400000">
            <a:off x="8749531" y="973521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Owner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902E502-4FD7-152C-F0FC-B33A52EF21B7}"/>
              </a:ext>
            </a:extLst>
          </p:cNvPr>
          <p:cNvSpPr txBox="1"/>
          <p:nvPr/>
        </p:nvSpPr>
        <p:spPr>
          <a:xfrm rot="16200000">
            <a:off x="-581727" y="3428775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Client (Application)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1B8BBE9-3B67-A9DB-6687-FF27115BD355}"/>
              </a:ext>
            </a:extLst>
          </p:cNvPr>
          <p:cNvSpPr txBox="1"/>
          <p:nvPr/>
        </p:nvSpPr>
        <p:spPr>
          <a:xfrm rot="5400000">
            <a:off x="8760752" y="5538387"/>
            <a:ext cx="175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Server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B786BF-739D-2451-7AD9-7E119D64E31F}"/>
              </a:ext>
            </a:extLst>
          </p:cNvPr>
          <p:cNvSpPr txBox="1"/>
          <p:nvPr/>
        </p:nvSpPr>
        <p:spPr>
          <a:xfrm rot="5400000">
            <a:off x="8552361" y="3360646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Authorisation Server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1FA64BC3-5512-4BD8-2D67-D58D9470D7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11" t="30371" r="24794" b="46285"/>
          <a:stretch/>
        </p:blipFill>
        <p:spPr>
          <a:xfrm>
            <a:off x="7648241" y="4745139"/>
            <a:ext cx="1757213" cy="1856520"/>
          </a:xfrm>
          <a:prstGeom prst="rect">
            <a:avLst/>
          </a:prstGeom>
        </p:spPr>
      </p:pic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D51788C6-FECF-D4FF-A714-131BE2E2612B}"/>
              </a:ext>
            </a:extLst>
          </p:cNvPr>
          <p:cNvCxnSpPr>
            <a:cxnSpLocks/>
          </p:cNvCxnSpPr>
          <p:nvPr/>
        </p:nvCxnSpPr>
        <p:spPr>
          <a:xfrm flipV="1">
            <a:off x="2625108" y="782768"/>
            <a:ext cx="4573595" cy="856846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8906887C-5AE1-B480-CFBB-91F51674BE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25109" y="1383918"/>
            <a:ext cx="4573595" cy="753208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73E4B127-D93A-8124-427F-2EADF4F46B07}"/>
              </a:ext>
            </a:extLst>
          </p:cNvPr>
          <p:cNvCxnSpPr>
            <a:cxnSpLocks/>
            <a:endCxn id="58" idx="3"/>
          </p:cNvCxnSpPr>
          <p:nvPr/>
        </p:nvCxnSpPr>
        <p:spPr>
          <a:xfrm rot="10800000">
            <a:off x="2625109" y="3545313"/>
            <a:ext cx="5023137" cy="300576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C2708BF4-6BCA-520F-A90C-5D6FD53A3DCA}"/>
              </a:ext>
            </a:extLst>
          </p:cNvPr>
          <p:cNvCxnSpPr>
            <a:cxnSpLocks/>
          </p:cNvCxnSpPr>
          <p:nvPr/>
        </p:nvCxnSpPr>
        <p:spPr>
          <a:xfrm rot="10800000">
            <a:off x="2625108" y="3007188"/>
            <a:ext cx="5023137" cy="300576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4F703A4C-5B85-ADE3-F291-F256D088CF6C}"/>
              </a:ext>
            </a:extLst>
          </p:cNvPr>
          <p:cNvCxnSpPr>
            <a:cxnSpLocks/>
          </p:cNvCxnSpPr>
          <p:nvPr/>
        </p:nvCxnSpPr>
        <p:spPr>
          <a:xfrm rot="10800000">
            <a:off x="2622185" y="5474084"/>
            <a:ext cx="4976821" cy="601153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AA102333-F953-0D7E-989F-3C35D9AEFA57}"/>
              </a:ext>
            </a:extLst>
          </p:cNvPr>
          <p:cNvCxnSpPr>
            <a:cxnSpLocks/>
          </p:cNvCxnSpPr>
          <p:nvPr/>
        </p:nvCxnSpPr>
        <p:spPr>
          <a:xfrm rot="10800000">
            <a:off x="2622184" y="4872930"/>
            <a:ext cx="4976821" cy="601153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F92CECE-6D9F-115E-7F78-BB2A6433E476}"/>
              </a:ext>
            </a:extLst>
          </p:cNvPr>
          <p:cNvSpPr txBox="1"/>
          <p:nvPr/>
        </p:nvSpPr>
        <p:spPr>
          <a:xfrm>
            <a:off x="4579410" y="9452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68355DC-E94F-AFC4-EFC8-455F74641906}"/>
              </a:ext>
            </a:extLst>
          </p:cNvPr>
          <p:cNvSpPr txBox="1"/>
          <p:nvPr/>
        </p:nvSpPr>
        <p:spPr>
          <a:xfrm>
            <a:off x="4926033" y="17439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4F955B7-E0C2-A916-EBF9-648B125A09F7}"/>
              </a:ext>
            </a:extLst>
          </p:cNvPr>
          <p:cNvSpPr txBox="1"/>
          <p:nvPr/>
        </p:nvSpPr>
        <p:spPr>
          <a:xfrm>
            <a:off x="5091004" y="279483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FB93FA8-B547-0DB2-460C-7E3D8BBB74EE}"/>
              </a:ext>
            </a:extLst>
          </p:cNvPr>
          <p:cNvSpPr txBox="1"/>
          <p:nvPr/>
        </p:nvSpPr>
        <p:spPr>
          <a:xfrm>
            <a:off x="5091004" y="381144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5BB1ED0-A9E3-6389-1276-B4DEE0E5D892}"/>
              </a:ext>
            </a:extLst>
          </p:cNvPr>
          <p:cNvSpPr txBox="1"/>
          <p:nvPr/>
        </p:nvSpPr>
        <p:spPr>
          <a:xfrm>
            <a:off x="5110594" y="481741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9C1CDBE-9D6A-A370-DB4A-0D7B2E2961D9}"/>
              </a:ext>
            </a:extLst>
          </p:cNvPr>
          <p:cNvSpPr txBox="1"/>
          <p:nvPr/>
        </p:nvSpPr>
        <p:spPr>
          <a:xfrm>
            <a:off x="5100596" y="593747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29540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6362ECB0-C2A8-3813-64BB-EA9BE9D27D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58" b="17417"/>
          <a:stretch/>
        </p:blipFill>
        <p:spPr>
          <a:xfrm>
            <a:off x="7541530" y="3589538"/>
            <a:ext cx="1954061" cy="290614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22335DD-80C9-C706-BEDB-BA17A06159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58" b="17417"/>
          <a:stretch/>
        </p:blipFill>
        <p:spPr>
          <a:xfrm>
            <a:off x="7528643" y="591885"/>
            <a:ext cx="1954061" cy="290614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58" name="Picture 57" descr="Background pattern&#10;&#10;Description automatically generated">
            <a:extLst>
              <a:ext uri="{FF2B5EF4-FFF2-40B4-BE49-F238E27FC236}">
                <a16:creationId xmlns:a16="http://schemas.microsoft.com/office/drawing/2014/main" id="{289B03D5-B64E-128D-7926-3047469B0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7" y="782768"/>
            <a:ext cx="1954061" cy="5525090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AEC5A2F-BBDF-4317-44F9-2966C82843F0}"/>
              </a:ext>
            </a:extLst>
          </p:cNvPr>
          <p:cNvSpPr txBox="1"/>
          <p:nvPr/>
        </p:nvSpPr>
        <p:spPr>
          <a:xfrm rot="5400000">
            <a:off x="8330740" y="1952459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Owner &amp; Server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902E502-4FD7-152C-F0FC-B33A52EF21B7}"/>
              </a:ext>
            </a:extLst>
          </p:cNvPr>
          <p:cNvSpPr txBox="1"/>
          <p:nvPr/>
        </p:nvSpPr>
        <p:spPr>
          <a:xfrm rot="16200000">
            <a:off x="-581727" y="3428775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Client (Application)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B786BF-739D-2451-7AD9-7E119D64E31F}"/>
              </a:ext>
            </a:extLst>
          </p:cNvPr>
          <p:cNvSpPr txBox="1"/>
          <p:nvPr/>
        </p:nvSpPr>
        <p:spPr>
          <a:xfrm rot="5400000">
            <a:off x="8580373" y="4817417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Authorisation Server</a:t>
            </a:r>
          </a:p>
        </p:txBody>
      </p: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D51788C6-FECF-D4FF-A714-131BE2E2612B}"/>
              </a:ext>
            </a:extLst>
          </p:cNvPr>
          <p:cNvCxnSpPr>
            <a:cxnSpLocks/>
          </p:cNvCxnSpPr>
          <p:nvPr/>
        </p:nvCxnSpPr>
        <p:spPr>
          <a:xfrm flipV="1">
            <a:off x="2625108" y="1129940"/>
            <a:ext cx="4916422" cy="509674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C2708BF4-6BCA-520F-A90C-5D6FD53A3DC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25112" y="2356046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F92CECE-6D9F-115E-7F78-BB2A6433E476}"/>
              </a:ext>
            </a:extLst>
          </p:cNvPr>
          <p:cNvSpPr txBox="1"/>
          <p:nvPr/>
        </p:nvSpPr>
        <p:spPr>
          <a:xfrm>
            <a:off x="4771853" y="10923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68355DC-E94F-AFC4-EFC8-455F74641906}"/>
              </a:ext>
            </a:extLst>
          </p:cNvPr>
          <p:cNvSpPr txBox="1"/>
          <p:nvPr/>
        </p:nvSpPr>
        <p:spPr>
          <a:xfrm>
            <a:off x="5089991" y="18344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4F955B7-E0C2-A916-EBF9-648B125A09F7}"/>
              </a:ext>
            </a:extLst>
          </p:cNvPr>
          <p:cNvSpPr txBox="1"/>
          <p:nvPr/>
        </p:nvSpPr>
        <p:spPr>
          <a:xfrm>
            <a:off x="4755660" y="423912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FB93FA8-B547-0DB2-460C-7E3D8BBB74EE}"/>
              </a:ext>
            </a:extLst>
          </p:cNvPr>
          <p:cNvSpPr txBox="1"/>
          <p:nvPr/>
        </p:nvSpPr>
        <p:spPr>
          <a:xfrm>
            <a:off x="4750852" y="55810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5BB1ED0-A9E3-6389-1276-B4DEE0E5D892}"/>
              </a:ext>
            </a:extLst>
          </p:cNvPr>
          <p:cNvSpPr txBox="1"/>
          <p:nvPr/>
        </p:nvSpPr>
        <p:spPr>
          <a:xfrm>
            <a:off x="4775992" y="23978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9C1CDBE-9D6A-A370-DB4A-0D7B2E2961D9}"/>
              </a:ext>
            </a:extLst>
          </p:cNvPr>
          <p:cNvSpPr txBox="1"/>
          <p:nvPr/>
        </p:nvSpPr>
        <p:spPr>
          <a:xfrm>
            <a:off x="5089991" y="316758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6F09FB-948E-3D64-AA51-FCFFF00955C7}"/>
              </a:ext>
            </a:extLst>
          </p:cNvPr>
          <p:cNvSpPr/>
          <p:nvPr/>
        </p:nvSpPr>
        <p:spPr>
          <a:xfrm>
            <a:off x="1237669" y="3127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C08AAE-4A54-1C17-BCBF-39A72E9806CF}"/>
              </a:ext>
            </a:extLst>
          </p:cNvPr>
          <p:cNvSpPr/>
          <p:nvPr/>
        </p:nvSpPr>
        <p:spPr>
          <a:xfrm>
            <a:off x="8108152" y="459167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1EFB8E3-6CE7-CF12-EBA8-93AE0214F0EC}"/>
              </a:ext>
            </a:extLst>
          </p:cNvPr>
          <p:cNvSpPr/>
          <p:nvPr/>
        </p:nvSpPr>
        <p:spPr>
          <a:xfrm>
            <a:off x="8095265" y="172671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FE9766A3-2D3D-5A37-20D9-4D90C5E9A36B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15350" y="2816543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6A5A00A6-9D18-ACE0-399B-087B3AD81C76}"/>
              </a:ext>
            </a:extLst>
          </p:cNvPr>
          <p:cNvCxnSpPr>
            <a:cxnSpLocks/>
          </p:cNvCxnSpPr>
          <p:nvPr/>
        </p:nvCxnSpPr>
        <p:spPr>
          <a:xfrm flipV="1">
            <a:off x="2605549" y="1607156"/>
            <a:ext cx="4916422" cy="50967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875FDE1A-D4A9-9776-CE0B-3EE0B0DEDFB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12224" y="4190356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8DF3D70F-4870-1601-7DC7-52D828923F2F}"/>
              </a:ext>
            </a:extLst>
          </p:cNvPr>
          <p:cNvCxnSpPr>
            <a:cxnSpLocks/>
          </p:cNvCxnSpPr>
          <p:nvPr/>
        </p:nvCxnSpPr>
        <p:spPr>
          <a:xfrm rot="10800000">
            <a:off x="2605550" y="5301997"/>
            <a:ext cx="4935980" cy="463680"/>
          </a:xfrm>
          <a:prstGeom prst="curvedConnector3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42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673175" y="3068358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703631" y="4174515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9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575786" y="3079589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26201AF58918411154"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575786" y="4171885"/>
            <a:ext cx="322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26201D4584598463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3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5" t="57164" r="11703"/>
          <a:stretch/>
        </p:blipFill>
        <p:spPr>
          <a:xfrm>
            <a:off x="8391465" y="3444396"/>
            <a:ext cx="3630233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8CB186BB-9DDC-BC98-6225-D463B6F162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" t="57164" r="39561"/>
          <a:stretch/>
        </p:blipFill>
        <p:spPr>
          <a:xfrm>
            <a:off x="4026435" y="3444396"/>
            <a:ext cx="3702885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64E838-2E0F-211F-F63E-4AC3CA0900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1240950" y="1672007"/>
            <a:ext cx="1990432" cy="12665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6D31BD-B1B5-786E-057E-7BED8DF19B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745009" y="1486781"/>
            <a:ext cx="1026372" cy="772537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4F1D9C-A3AF-0A57-462E-B5EB13E052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5686" r="25370" b="68601"/>
          <a:stretch/>
        </p:blipFill>
        <p:spPr>
          <a:xfrm>
            <a:off x="858281" y="3123742"/>
            <a:ext cx="2506009" cy="3175346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95730FD-83C3-BDFC-0B65-5EEF9B57E01F}"/>
              </a:ext>
            </a:extLst>
          </p:cNvPr>
          <p:cNvSpPr/>
          <p:nvPr/>
        </p:nvSpPr>
        <p:spPr>
          <a:xfrm>
            <a:off x="5467469" y="442927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F653197-3172-6A47-96D8-564237B75731}"/>
              </a:ext>
            </a:extLst>
          </p:cNvPr>
          <p:cNvSpPr/>
          <p:nvPr/>
        </p:nvSpPr>
        <p:spPr>
          <a:xfrm>
            <a:off x="9097703" y="436517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53CB4F1-1487-E2C9-BABA-BB06BC640F95}"/>
              </a:ext>
            </a:extLst>
          </p:cNvPr>
          <p:cNvSpPr/>
          <p:nvPr/>
        </p:nvSpPr>
        <p:spPr>
          <a:xfrm>
            <a:off x="10494645" y="436517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A356A-2527-FF34-089B-66ECDFF67DED}"/>
              </a:ext>
            </a:extLst>
          </p:cNvPr>
          <p:cNvSpPr txBox="1"/>
          <p:nvPr/>
        </p:nvSpPr>
        <p:spPr>
          <a:xfrm>
            <a:off x="4297127" y="3644450"/>
            <a:ext cx="323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Serving Network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A56739-0246-B645-567D-E724B406EEFC}"/>
              </a:ext>
            </a:extLst>
          </p:cNvPr>
          <p:cNvSpPr txBox="1"/>
          <p:nvPr/>
        </p:nvSpPr>
        <p:spPr>
          <a:xfrm>
            <a:off x="8656716" y="3644450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Home Network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CB79FAD-27CA-8667-D691-957CCD9A5619}"/>
              </a:ext>
            </a:extLst>
          </p:cNvPr>
          <p:cNvSpPr/>
          <p:nvPr/>
        </p:nvSpPr>
        <p:spPr>
          <a:xfrm>
            <a:off x="8391465" y="1651713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07E60786-C744-73A4-FB51-C9A42B590E12}"/>
              </a:ext>
            </a:extLst>
          </p:cNvPr>
          <p:cNvSpPr/>
          <p:nvPr/>
        </p:nvSpPr>
        <p:spPr>
          <a:xfrm>
            <a:off x="10733216" y="1667265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C5FA7300-CF31-BA3A-2B06-D162C52E5924}"/>
              </a:ext>
            </a:extLst>
          </p:cNvPr>
          <p:cNvSpPr/>
          <p:nvPr/>
        </p:nvSpPr>
        <p:spPr>
          <a:xfrm>
            <a:off x="396202" y="87456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CDF79B84-9F75-F109-89EE-DC3C3BE3ED04}"/>
              </a:ext>
            </a:extLst>
          </p:cNvPr>
          <p:cNvSpPr/>
          <p:nvPr/>
        </p:nvSpPr>
        <p:spPr>
          <a:xfrm>
            <a:off x="2737953" y="103008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19F8FBF8-4A05-6031-D729-B1D5C7F78F8B}"/>
              </a:ext>
            </a:extLst>
          </p:cNvPr>
          <p:cNvCxnSpPr>
            <a:stCxn id="56" idx="3"/>
            <a:endCxn id="57" idx="1"/>
          </p:cNvCxnSpPr>
          <p:nvPr/>
        </p:nvCxnSpPr>
        <p:spPr>
          <a:xfrm>
            <a:off x="1684684" y="497864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EAD3B80D-2426-8A86-9AD6-614F02E2460F}"/>
              </a:ext>
            </a:extLst>
          </p:cNvPr>
          <p:cNvCxnSpPr>
            <a:cxnSpLocks/>
            <a:stCxn id="57" idx="3"/>
            <a:endCxn id="44" idx="1"/>
          </p:cNvCxnSpPr>
          <p:nvPr/>
        </p:nvCxnSpPr>
        <p:spPr>
          <a:xfrm>
            <a:off x="4026435" y="513416"/>
            <a:ext cx="4365030" cy="1548705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544157B5-3573-A966-3285-B4BF1FCCE29D}"/>
              </a:ext>
            </a:extLst>
          </p:cNvPr>
          <p:cNvCxnSpPr/>
          <p:nvPr/>
        </p:nvCxnSpPr>
        <p:spPr>
          <a:xfrm>
            <a:off x="9679946" y="2046568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1DDA3F3F-6521-0BA3-D83E-E41BA05D0155}"/>
              </a:ext>
            </a:extLst>
          </p:cNvPr>
          <p:cNvCxnSpPr>
            <a:cxnSpLocks/>
            <a:endCxn id="56" idx="2"/>
          </p:cNvCxnSpPr>
          <p:nvPr/>
        </p:nvCxnSpPr>
        <p:spPr>
          <a:xfrm rot="16200000" flipV="1">
            <a:off x="911689" y="1037026"/>
            <a:ext cx="743441" cy="485932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155A4015-67C2-70B6-73F4-3F317847A4DD}"/>
              </a:ext>
            </a:extLst>
          </p:cNvPr>
          <p:cNvCxnSpPr>
            <a:cxnSpLocks/>
            <a:endCxn id="57" idx="2"/>
          </p:cNvCxnSpPr>
          <p:nvPr/>
        </p:nvCxnSpPr>
        <p:spPr>
          <a:xfrm rot="5400000" flipH="1" flipV="1">
            <a:off x="2624515" y="1123958"/>
            <a:ext cx="957814" cy="557544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ED71C383-2F59-0FE8-32C2-CEFF05776A20}"/>
              </a:ext>
            </a:extLst>
          </p:cNvPr>
          <p:cNvCxnSpPr>
            <a:cxnSpLocks/>
            <a:endCxn id="44" idx="2"/>
          </p:cNvCxnSpPr>
          <p:nvPr/>
        </p:nvCxnSpPr>
        <p:spPr>
          <a:xfrm rot="16200000" flipV="1">
            <a:off x="8921073" y="2587161"/>
            <a:ext cx="1892648" cy="1663382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3840391F-EAB5-FFC9-7821-F59BAC3CEFD6}"/>
              </a:ext>
            </a:extLst>
          </p:cNvPr>
          <p:cNvCxnSpPr>
            <a:cxnSpLocks/>
            <a:endCxn id="45" idx="2"/>
          </p:cNvCxnSpPr>
          <p:nvPr/>
        </p:nvCxnSpPr>
        <p:spPr>
          <a:xfrm rot="5400000" flipH="1" flipV="1">
            <a:off x="10289219" y="3276939"/>
            <a:ext cx="1877096" cy="299379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D411315D-5921-0BB7-D80B-3E86137DBF59}"/>
              </a:ext>
            </a:extLst>
          </p:cNvPr>
          <p:cNvCxnSpPr>
            <a:cxnSpLocks/>
            <a:stCxn id="12" idx="1"/>
            <a:endCxn id="17" idx="1"/>
          </p:cNvCxnSpPr>
          <p:nvPr/>
        </p:nvCxnSpPr>
        <p:spPr>
          <a:xfrm rot="10800000" flipV="1">
            <a:off x="858282" y="2305261"/>
            <a:ext cx="382669" cy="2406153"/>
          </a:xfrm>
          <a:prstGeom prst="curvedConnector3">
            <a:avLst>
              <a:gd name="adj1" fmla="val 159738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800D04B5-57DC-F198-9D89-10596B716C8C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2243235" y="4229225"/>
            <a:ext cx="3224234" cy="610462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D3B4508A-B353-A69B-8BD2-95DF817A144C}"/>
              </a:ext>
            </a:extLst>
          </p:cNvPr>
          <p:cNvCxnSpPr>
            <a:cxnSpLocks/>
            <a:stCxn id="29" idx="2"/>
            <a:endCxn id="31" idx="1"/>
          </p:cNvCxnSpPr>
          <p:nvPr/>
        </p:nvCxnSpPr>
        <p:spPr>
          <a:xfrm rot="5400000" flipH="1" flipV="1">
            <a:off x="7250535" y="3402927"/>
            <a:ext cx="474509" cy="3219826"/>
          </a:xfrm>
          <a:prstGeom prst="curvedConnector4">
            <a:avLst>
              <a:gd name="adj1" fmla="val -48176"/>
              <a:gd name="adj2" fmla="val 56373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4485D9FE-5878-CB21-413B-6D4CA3D1E04F}"/>
              </a:ext>
            </a:extLst>
          </p:cNvPr>
          <p:cNvCxnSpPr>
            <a:cxnSpLocks/>
            <a:stCxn id="31" idx="2"/>
            <a:endCxn id="34" idx="1"/>
          </p:cNvCxnSpPr>
          <p:nvPr/>
        </p:nvCxnSpPr>
        <p:spPr>
          <a:xfrm rot="5400000" flipH="1" flipV="1">
            <a:off x="9796174" y="4487521"/>
            <a:ext cx="410408" cy="986534"/>
          </a:xfrm>
          <a:prstGeom prst="curvedConnector4">
            <a:avLst>
              <a:gd name="adj1" fmla="val -55701"/>
              <a:gd name="adj2" fmla="val 70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366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57164" r="39561"/>
          <a:stretch/>
        </p:blipFill>
        <p:spPr>
          <a:xfrm>
            <a:off x="10067638" y="1522221"/>
            <a:ext cx="1954061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1AB47D6-D8C4-52CC-5689-46FD6A9028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5031" t="23322"/>
          <a:stretch/>
        </p:blipFill>
        <p:spPr>
          <a:xfrm>
            <a:off x="6845716" y="1522221"/>
            <a:ext cx="2705856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0918AD-BA8B-7E3F-6ACF-9F32DE1940DB}"/>
              </a:ext>
            </a:extLst>
          </p:cNvPr>
          <p:cNvSpPr/>
          <p:nvPr/>
        </p:nvSpPr>
        <p:spPr>
          <a:xfrm>
            <a:off x="3554774" y="204673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USIM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954B652-3734-438F-0CD4-B3671A230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9350" t="58481"/>
          <a:stretch/>
        </p:blipFill>
        <p:spPr>
          <a:xfrm>
            <a:off x="4251733" y="4213837"/>
            <a:ext cx="1844267" cy="249822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07FE01-00F9-AAB5-C5D2-F880422AADA9}"/>
              </a:ext>
            </a:extLst>
          </p:cNvPr>
          <p:cNvSpPr/>
          <p:nvPr/>
        </p:nvSpPr>
        <p:spPr>
          <a:xfrm>
            <a:off x="4765789" y="563528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Non-3GPP</a:t>
            </a:r>
            <a:b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</a:br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EDB0B1-EB97-E8EB-A889-07C423532F1E}"/>
              </a:ext>
            </a:extLst>
          </p:cNvPr>
          <p:cNvSpPr/>
          <p:nvPr/>
        </p:nvSpPr>
        <p:spPr>
          <a:xfrm>
            <a:off x="4763458" y="455851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3GPP 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E2110-1BA9-5DBB-159D-4DB514F90E48}"/>
              </a:ext>
            </a:extLst>
          </p:cNvPr>
          <p:cNvSpPr txBox="1"/>
          <p:nvPr/>
        </p:nvSpPr>
        <p:spPr>
          <a:xfrm>
            <a:off x="7767848" y="3444396"/>
            <a:ext cx="877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59436B-B9B0-493D-4656-3242AF2F4528}"/>
              </a:ext>
            </a:extLst>
          </p:cNvPr>
          <p:cNvSpPr txBox="1"/>
          <p:nvPr/>
        </p:nvSpPr>
        <p:spPr>
          <a:xfrm>
            <a:off x="10606086" y="2503804"/>
            <a:ext cx="9028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HE</a:t>
            </a:r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AA1CE64E-8B2D-9EA5-1A40-FE66232458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9" y="1522221"/>
            <a:ext cx="1954061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20623DC3-4AFB-CE83-AE73-039DDB1FB84E}"/>
              </a:ext>
            </a:extLst>
          </p:cNvPr>
          <p:cNvCxnSpPr>
            <a:cxnSpLocks/>
            <a:endCxn id="6" idx="3"/>
          </p:cNvCxnSpPr>
          <p:nvPr/>
        </p:nvCxnSpPr>
        <p:spPr>
          <a:xfrm rot="10800000" flipV="1">
            <a:off x="4375589" y="2141947"/>
            <a:ext cx="2470128" cy="315197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AFB07E63-7D54-8E83-0106-329E281265EE}"/>
              </a:ext>
            </a:extLst>
          </p:cNvPr>
          <p:cNvCxnSpPr>
            <a:cxnSpLocks/>
          </p:cNvCxnSpPr>
          <p:nvPr/>
        </p:nvCxnSpPr>
        <p:spPr>
          <a:xfrm rot="10800000">
            <a:off x="9540593" y="1986412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DADB835-A691-F7C7-6C10-9B363AE278B1}"/>
              </a:ext>
            </a:extLst>
          </p:cNvPr>
          <p:cNvCxnSpPr>
            <a:cxnSpLocks/>
          </p:cNvCxnSpPr>
          <p:nvPr/>
        </p:nvCxnSpPr>
        <p:spPr>
          <a:xfrm rot="10800000">
            <a:off x="9551572" y="2702726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B0C83D82-5BF1-D56A-6B28-D15EDE9DD628}"/>
              </a:ext>
            </a:extLst>
          </p:cNvPr>
          <p:cNvCxnSpPr>
            <a:cxnSpLocks/>
          </p:cNvCxnSpPr>
          <p:nvPr/>
        </p:nvCxnSpPr>
        <p:spPr>
          <a:xfrm rot="10800000">
            <a:off x="9546083" y="3426291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DDDD8490-EEDC-92CD-3A06-59BA542E3B2E}"/>
              </a:ext>
            </a:extLst>
          </p:cNvPr>
          <p:cNvCxnSpPr>
            <a:cxnSpLocks/>
            <a:stCxn id="5" idx="1"/>
            <a:endCxn id="9" idx="0"/>
          </p:cNvCxnSpPr>
          <p:nvPr/>
        </p:nvCxnSpPr>
        <p:spPr>
          <a:xfrm rot="10800000" flipV="1">
            <a:off x="5173866" y="3829117"/>
            <a:ext cx="1671850" cy="729399"/>
          </a:xfrm>
          <a:prstGeom prst="curvedConnector2">
            <a:avLst/>
          </a:prstGeom>
          <a:ln w="31750">
            <a:solidFill>
              <a:schemeClr val="dk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6C7E6430-DBAD-45E8-8F6D-657076EAE411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071757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DAB9EEA5-6D53-D5D8-EC17-D99D0FAA06A8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490108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8D7FB87F-8AB9-82CA-CA7A-3434BBD845D6}"/>
              </a:ext>
            </a:extLst>
          </p:cNvPr>
          <p:cNvCxnSpPr>
            <a:cxnSpLocks/>
          </p:cNvCxnSpPr>
          <p:nvPr/>
        </p:nvCxnSpPr>
        <p:spPr>
          <a:xfrm rot="10800000">
            <a:off x="2613812" y="5502170"/>
            <a:ext cx="4231904" cy="1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1A1BAC-B6B1-1346-BC7E-43216785FDF5}"/>
              </a:ext>
            </a:extLst>
          </p:cNvPr>
          <p:cNvCxnSpPr>
            <a:cxnSpLocks/>
          </p:cNvCxnSpPr>
          <p:nvPr/>
        </p:nvCxnSpPr>
        <p:spPr>
          <a:xfrm rot="10800000">
            <a:off x="2613813" y="4807670"/>
            <a:ext cx="1637922" cy="319222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57397471-83E1-2537-CA27-2C3EEAC590A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95997" y="4966679"/>
            <a:ext cx="749718" cy="184550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DB3323E-E135-FD3E-E9F7-3747A18AD19C}"/>
              </a:ext>
            </a:extLst>
          </p:cNvPr>
          <p:cNvSpPr txBox="1"/>
          <p:nvPr/>
        </p:nvSpPr>
        <p:spPr>
          <a:xfrm>
            <a:off x="5379069" y="190314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FA622D-DA2B-48B2-23EE-3324AEC19172}"/>
              </a:ext>
            </a:extLst>
          </p:cNvPr>
          <p:cNvSpPr txBox="1"/>
          <p:nvPr/>
        </p:nvSpPr>
        <p:spPr>
          <a:xfrm>
            <a:off x="9657231" y="1699217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C250CFF-99EE-A054-2D21-D608614A29E6}"/>
              </a:ext>
            </a:extLst>
          </p:cNvPr>
          <p:cNvSpPr txBox="1"/>
          <p:nvPr/>
        </p:nvSpPr>
        <p:spPr>
          <a:xfrm>
            <a:off x="3035518" y="181337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31EAD28-465A-1BD8-6931-9C228549051C}"/>
              </a:ext>
            </a:extLst>
          </p:cNvPr>
          <p:cNvSpPr txBox="1"/>
          <p:nvPr/>
        </p:nvSpPr>
        <p:spPr>
          <a:xfrm>
            <a:off x="3341692" y="4639453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8F8F1AB-8876-BC6F-120E-201B89A427CB}"/>
              </a:ext>
            </a:extLst>
          </p:cNvPr>
          <p:cNvSpPr txBox="1"/>
          <p:nvPr/>
        </p:nvSpPr>
        <p:spPr>
          <a:xfrm>
            <a:off x="3432773" y="5151230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4AAA1F2-340D-E290-3E19-E4928A35DE90}"/>
              </a:ext>
            </a:extLst>
          </p:cNvPr>
          <p:cNvSpPr txBox="1"/>
          <p:nvPr/>
        </p:nvSpPr>
        <p:spPr>
          <a:xfrm>
            <a:off x="5740876" y="3610325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A98982-AB97-0702-7617-DDAA2B54904E}"/>
              </a:ext>
            </a:extLst>
          </p:cNvPr>
          <p:cNvSpPr txBox="1"/>
          <p:nvPr/>
        </p:nvSpPr>
        <p:spPr>
          <a:xfrm>
            <a:off x="2997814" y="2259412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(III)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FABCDF7-7D18-D4DF-A007-7BEE1FCB76E4}"/>
              </a:ext>
            </a:extLst>
          </p:cNvPr>
          <p:cNvSpPr txBox="1"/>
          <p:nvPr/>
        </p:nvSpPr>
        <p:spPr>
          <a:xfrm>
            <a:off x="6207610" y="468366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DC2A81F-0AAD-D62A-D4D0-35564021E7BA}"/>
              </a:ext>
            </a:extLst>
          </p:cNvPr>
          <p:cNvSpPr txBox="1"/>
          <p:nvPr/>
        </p:nvSpPr>
        <p:spPr>
          <a:xfrm>
            <a:off x="9623332" y="242067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0409E1-D7A1-F081-AE7E-9ECAB5B5C84F}"/>
              </a:ext>
            </a:extLst>
          </p:cNvPr>
          <p:cNvSpPr txBox="1"/>
          <p:nvPr/>
        </p:nvSpPr>
        <p:spPr>
          <a:xfrm>
            <a:off x="9623332" y="3142127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(V)</a:t>
            </a:r>
          </a:p>
        </p:txBody>
      </p:sp>
    </p:spTree>
    <p:extLst>
      <p:ext uri="{BB962C8B-B14F-4D97-AF65-F5344CB8AC3E}">
        <p14:creationId xmlns:p14="http://schemas.microsoft.com/office/powerpoint/2010/main" val="3879517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D64C539-901D-4C80-2C89-E01547FDBACE}"/>
              </a:ext>
            </a:extLst>
          </p:cNvPr>
          <p:cNvSpPr/>
          <p:nvPr/>
        </p:nvSpPr>
        <p:spPr>
          <a:xfrm>
            <a:off x="4225654" y="1289349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Identification Phase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5DE975D-2E0B-16B8-82AE-0C4C03430DA8}"/>
              </a:ext>
            </a:extLst>
          </p:cNvPr>
          <p:cNvSpPr/>
          <p:nvPr/>
        </p:nvSpPr>
        <p:spPr>
          <a:xfrm>
            <a:off x="4225654" y="3018592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Authentication and Key Agreement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0EBE1A-02F3-7B03-9C73-B5E4D9FD88EE}"/>
              </a:ext>
            </a:extLst>
          </p:cNvPr>
          <p:cNvSpPr/>
          <p:nvPr/>
        </p:nvSpPr>
        <p:spPr>
          <a:xfrm>
            <a:off x="4225654" y="4747835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Security Activation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D2B86C-5A2C-CC4A-DD3F-054DECBF761C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6096000" y="2110164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FE50569-7199-17D3-7380-E70B39CC5058}"/>
              </a:ext>
            </a:extLst>
          </p:cNvPr>
          <p:cNvCxnSpPr/>
          <p:nvPr/>
        </p:nvCxnSpPr>
        <p:spPr>
          <a:xfrm>
            <a:off x="6095999" y="3839407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1678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ABC8A6-686F-941E-5A2B-AB1D69A6E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2832292"/>
            <a:ext cx="1875561" cy="11934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EB9567-0253-F374-2A54-2A5C46460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74173" y="2373286"/>
            <a:ext cx="1219646" cy="91801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57E405-E848-39CF-A647-57A70C5E514F}"/>
              </a:ext>
            </a:extLst>
          </p:cNvPr>
          <p:cNvSpPr/>
          <p:nvPr/>
        </p:nvSpPr>
        <p:spPr>
          <a:xfrm>
            <a:off x="4082928" y="296066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F6897F5-8126-363F-7CD6-E108BAE9A4BA}"/>
              </a:ext>
            </a:extLst>
          </p:cNvPr>
          <p:cNvSpPr/>
          <p:nvPr/>
        </p:nvSpPr>
        <p:spPr>
          <a:xfrm>
            <a:off x="7478294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5CE781D-6968-CC7D-FA3E-1D3621D93856}"/>
              </a:ext>
            </a:extLst>
          </p:cNvPr>
          <p:cNvSpPr/>
          <p:nvPr/>
        </p:nvSpPr>
        <p:spPr>
          <a:xfrm>
            <a:off x="10873660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98197E21-57E2-4A97-299D-DB9C5B8EF2F0}"/>
              </a:ext>
            </a:extLst>
          </p:cNvPr>
          <p:cNvCxnSpPr>
            <a:cxnSpLocks/>
            <a:stCxn id="2" idx="0"/>
            <a:endCxn id="4" idx="1"/>
          </p:cNvCxnSpPr>
          <p:nvPr/>
        </p:nvCxnSpPr>
        <p:spPr>
          <a:xfrm rot="16200000" flipH="1">
            <a:off x="2489727" y="1777870"/>
            <a:ext cx="538779" cy="2647622"/>
          </a:xfrm>
          <a:prstGeom prst="curvedConnector4">
            <a:avLst>
              <a:gd name="adj1" fmla="val -42429"/>
              <a:gd name="adj2" fmla="val 677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22BDA8BE-5130-A454-EF12-F5FE5102FB14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rot="5400000" flipH="1" flipV="1">
            <a:off x="5809576" y="2112760"/>
            <a:ext cx="352478" cy="2984958"/>
          </a:xfrm>
          <a:prstGeom prst="curvedConnector4">
            <a:avLst>
              <a:gd name="adj1" fmla="val -64855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B66AA7A0-104D-7ED0-D073-EE49FCBC7954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rot="16200000" flipH="1">
            <a:off x="9175977" y="1731317"/>
            <a:ext cx="410408" cy="2984958"/>
          </a:xfrm>
          <a:prstGeom prst="curvedConnector4">
            <a:avLst>
              <a:gd name="adj1" fmla="val -55701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EB954C-3C4C-F334-38B8-2D8D763CBF6E}"/>
              </a:ext>
            </a:extLst>
          </p:cNvPr>
          <p:cNvSpPr txBox="1"/>
          <p:nvPr/>
        </p:nvSpPr>
        <p:spPr>
          <a:xfrm>
            <a:off x="1670034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7853A7-8902-1879-D18B-B083C66ECF97}"/>
              </a:ext>
            </a:extLst>
          </p:cNvPr>
          <p:cNvSpPr txBox="1"/>
          <p:nvPr/>
        </p:nvSpPr>
        <p:spPr>
          <a:xfrm>
            <a:off x="4997782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C50D36-22C5-4B1E-7B24-328B527CEC9B}"/>
              </a:ext>
            </a:extLst>
          </p:cNvPr>
          <p:cNvSpPr txBox="1"/>
          <p:nvPr/>
        </p:nvSpPr>
        <p:spPr>
          <a:xfrm>
            <a:off x="8454927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</p:spTree>
    <p:extLst>
      <p:ext uri="{BB962C8B-B14F-4D97-AF65-F5344CB8AC3E}">
        <p14:creationId xmlns:p14="http://schemas.microsoft.com/office/powerpoint/2010/main" val="355420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03FB2BB-7208-7B4E-1E58-AD4EE493CB94}"/>
              </a:ext>
            </a:extLst>
          </p:cNvPr>
          <p:cNvCxnSpPr>
            <a:cxnSpLocks/>
          </p:cNvCxnSpPr>
          <p:nvPr/>
        </p:nvCxnSpPr>
        <p:spPr>
          <a:xfrm>
            <a:off x="2421924" y="4742544"/>
            <a:ext cx="7191633" cy="0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981" y="385251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67D33917-81A0-F24B-5522-FC312EBF1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6114" y="3186535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981" y="4338891"/>
            <a:ext cx="807306" cy="807306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A3DCB7-3EFE-E103-6F0A-F74890754418}"/>
              </a:ext>
            </a:extLst>
          </p:cNvPr>
          <p:cNvCxnSpPr>
            <a:cxnSpLocks/>
          </p:cNvCxnSpPr>
          <p:nvPr/>
        </p:nvCxnSpPr>
        <p:spPr>
          <a:xfrm>
            <a:off x="6095999" y="2903838"/>
            <a:ext cx="0" cy="1838706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338E1AE-3CE0-1056-DF1F-ABA236F517E0}"/>
              </a:ext>
            </a:extLst>
          </p:cNvPr>
          <p:cNvSpPr txBox="1"/>
          <p:nvPr/>
        </p:nvSpPr>
        <p:spPr>
          <a:xfrm>
            <a:off x="1241363" y="5606572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5810960" y="1591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pic>
        <p:nvPicPr>
          <p:cNvPr id="2" name="Graphic 1" descr="Gears with solid fill">
            <a:extLst>
              <a:ext uri="{FF2B5EF4-FFF2-40B4-BE49-F238E27FC236}">
                <a16:creationId xmlns:a16="http://schemas.microsoft.com/office/drawing/2014/main" id="{60CA0E58-1136-0EEA-ED81-776E2A76A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5110" y="4076694"/>
            <a:ext cx="665850" cy="665850"/>
          </a:xfrm>
          <a:prstGeom prst="rect">
            <a:avLst/>
          </a:prstGeom>
        </p:spPr>
      </p:pic>
      <p:pic>
        <p:nvPicPr>
          <p:cNvPr id="3" name="Graphic 2" descr="No sign outline">
            <a:extLst>
              <a:ext uri="{FF2B5EF4-FFF2-40B4-BE49-F238E27FC236}">
                <a16:creationId xmlns:a16="http://schemas.microsoft.com/office/drawing/2014/main" id="{A3EF9D02-3337-F916-B37E-FC4A94D706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5110" y="4063630"/>
            <a:ext cx="665846" cy="665846"/>
          </a:xfrm>
          <a:prstGeom prst="rect">
            <a:avLst/>
          </a:prstGeom>
        </p:spPr>
      </p:pic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6EA7A745-D320-12CB-AEF4-7D2175BA6C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717549" y="4111513"/>
            <a:ext cx="570079" cy="5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01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380779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Alice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183A6D6F-A99C-59F4-D874-86BABB7E0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252226" y="789862"/>
            <a:ext cx="1902753" cy="13807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9D0A79-82C9-D89C-638B-0EF245DBA4B9}"/>
              </a:ext>
            </a:extLst>
          </p:cNvPr>
          <p:cNvSpPr txBox="1"/>
          <p:nvPr/>
        </p:nvSpPr>
        <p:spPr>
          <a:xfrm>
            <a:off x="3394726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1380779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Yes!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C72A72A0-7714-701D-0366-DF2AB4E50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997280" y="3466428"/>
            <a:ext cx="1380779" cy="13807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CEFFADB-DE50-8B3C-0BFB-2A49108C8AEA}"/>
              </a:ext>
            </a:extLst>
          </p:cNvPr>
          <p:cNvSpPr txBox="1"/>
          <p:nvPr/>
        </p:nvSpPr>
        <p:spPr>
          <a:xfrm>
            <a:off x="8188173" y="3884224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Bob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2DBCFAC4-669C-29FB-135E-3CCDDFB1FF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9B96F60-DC9E-BD04-A209-9A1BE745F0B6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093578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1910</TotalTime>
  <Words>257</Words>
  <Application>Microsoft Macintosh PowerPoint</Application>
  <PresentationFormat>Widescreen</PresentationFormat>
  <Paragraphs>120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6</cp:revision>
  <dcterms:created xsi:type="dcterms:W3CDTF">2022-12-30T09:17:40Z</dcterms:created>
  <dcterms:modified xsi:type="dcterms:W3CDTF">2023-01-06T20:10:29Z</dcterms:modified>
</cp:coreProperties>
</file>

<file path=docProps/thumbnail.jpeg>
</file>